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BB09D0D-8FA3-05E9-D5BA-C5A6C0327E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4068BE2-EC4D-A562-36DD-D1719503E8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D46A14A-55BB-0A4C-AFD0-51F31DC8E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8290D-FBAD-4940-A7A7-B5AFB4F01B94}" type="datetimeFigureOut">
              <a:rPr lang="tr-TR" smtClean="0"/>
              <a:t>9.03.2026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61A13DC-DF89-98F7-5D42-E849E6BD2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A537843-5813-5C7A-6BE3-74AA142E6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4BE82-2537-466F-9807-45BD666A6C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3484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684AF2C-9332-4181-363C-9F0993150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27CD43EA-4669-BF90-4050-B5FA7791C1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9AC5509-140E-5135-7CDC-2A25CA722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8290D-FBAD-4940-A7A7-B5AFB4F01B94}" type="datetimeFigureOut">
              <a:rPr lang="tr-TR" smtClean="0"/>
              <a:t>9.03.2026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988434C-FA08-DBD9-F565-7C85F440C4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19444EA-4B9C-60E6-C067-B5CDF00BC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4BE82-2537-466F-9807-45BD666A6C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3520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348229FB-67E5-9941-EA97-72FFFF9557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403E897-1131-B808-0E18-E17F88F5E6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45C032E-A68E-8E84-A51C-E3183638B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8290D-FBAD-4940-A7A7-B5AFB4F01B94}" type="datetimeFigureOut">
              <a:rPr lang="tr-TR" smtClean="0"/>
              <a:t>9.03.2026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605E027-270F-73C4-2F91-C1ECAC8B3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7A285E6-362F-97C9-3EFB-62C8C736D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4BE82-2537-466F-9807-45BD666A6C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0611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4A36BCC-E3CD-4787-B39C-2F3D17FD9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F95C6EC-C62F-49EE-26BF-65EE7D6F52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366057A-92F7-6522-49E5-A305C715D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8290D-FBAD-4940-A7A7-B5AFB4F01B94}" type="datetimeFigureOut">
              <a:rPr lang="tr-TR" smtClean="0"/>
              <a:t>9.03.2026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A52431A-8115-29C2-A2A0-BAF70D755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0FDF748-1684-7392-CFD5-1879A0B76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4BE82-2537-466F-9807-45BD666A6C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3282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7450142-ABB6-5BD4-9479-F8320A422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144A214-A6CF-18B0-BE23-76CA938CEC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A227FCF-6CCB-2D6D-D48C-B9753A6ED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8290D-FBAD-4940-A7A7-B5AFB4F01B94}" type="datetimeFigureOut">
              <a:rPr lang="tr-TR" smtClean="0"/>
              <a:t>9.03.2026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DDCD91E-A7BB-5A95-F7DB-ADD3F6946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7D9058F-C2DF-9B60-3FAA-EDE11FF12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4BE82-2537-466F-9807-45BD666A6C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0401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4EC8AE7-8BE3-7739-FF4E-04473A2BB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020719D-60EB-3F7A-7050-47D3DC3DF7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7390230-4BC6-F9D9-E175-D8C5A4AFCA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1E9DDCC-6AA9-B98A-6597-E0B6FF5D1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8290D-FBAD-4940-A7A7-B5AFB4F01B94}" type="datetimeFigureOut">
              <a:rPr lang="tr-TR" smtClean="0"/>
              <a:t>9.03.2026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DACD5E7A-EEC2-4790-69D7-0534FFFD1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438F673-4400-08FD-AE15-8768B2591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4BE82-2537-466F-9807-45BD666A6C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5896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99364A6-242B-9EAC-38C5-60584DBFD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06C1451-0C40-B639-8E41-4C850A78A2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FD014EE-B2C1-8240-60E7-A8BCE44B0D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CE847177-CE77-F75A-C403-028EFF785C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A69C655-768A-D6DC-0AF2-F80039F7BE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2FDDAFFF-A2AF-64C9-B6E6-2C35BF822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8290D-FBAD-4940-A7A7-B5AFB4F01B94}" type="datetimeFigureOut">
              <a:rPr lang="tr-TR" smtClean="0"/>
              <a:t>9.03.2026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9B3AF046-ACBD-5BD1-F386-E6E06D5FB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A4CE0D88-5A45-7F2A-E23E-752B41F9B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4BE82-2537-466F-9807-45BD666A6C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4180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13D4656-8D7A-F789-5198-16F997D0F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0F088FF6-C3E8-21F0-094D-DAF2EF719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8290D-FBAD-4940-A7A7-B5AFB4F01B94}" type="datetimeFigureOut">
              <a:rPr lang="tr-TR" smtClean="0"/>
              <a:t>9.03.2026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5ABB8B9F-64E8-93CE-B989-A870F0F22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8901D0D2-5110-6B8D-0931-17C841D8F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4BE82-2537-466F-9807-45BD666A6C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1248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4C4DADE2-00B6-4D06-B831-9527CF3E6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8290D-FBAD-4940-A7A7-B5AFB4F01B94}" type="datetimeFigureOut">
              <a:rPr lang="tr-TR" smtClean="0"/>
              <a:t>9.03.2026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B86EB63E-0549-D4A5-C7AF-6F0F68F33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5A34B865-95F9-B90C-D66C-7A14C95B2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4BE82-2537-466F-9807-45BD666A6C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5680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A91538D-074E-4C90-03BE-AC38C46F1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85B98A3-82E7-E329-C976-87CF039829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B9F6EE91-B52B-6E79-6EA3-4691F48B5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ADCFBB3-2BAA-A00F-5935-ABAE224B2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8290D-FBAD-4940-A7A7-B5AFB4F01B94}" type="datetimeFigureOut">
              <a:rPr lang="tr-TR" smtClean="0"/>
              <a:t>9.03.2026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9D35EBC-B6DE-D5E6-D445-05B64ECEE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4FDAF63-A293-2252-79C1-0EC5A0F14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4BE82-2537-466F-9807-45BD666A6C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5801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DBD918F-A1FA-89E5-C22B-3627FD755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669F891B-B689-D55C-4D85-7924C908A9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1DA8163-3824-BF97-4CBD-7EE06EB1CB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30C587B-7EBC-D5C5-ADB8-0DD45FED3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8290D-FBAD-4940-A7A7-B5AFB4F01B94}" type="datetimeFigureOut">
              <a:rPr lang="tr-TR" smtClean="0"/>
              <a:t>9.03.2026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168318A-C4CC-AD95-B311-2EE227847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2AD7ABB-3281-C051-4677-D00FC49AA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4BE82-2537-466F-9807-45BD666A6C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2423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091A91FC-3A5C-59F4-746B-C017EEEB5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C840DBC3-1E1E-53B1-58D3-C294A362D6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95DC453-E591-2E31-25D5-6CC50A41BD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18290D-FBAD-4940-A7A7-B5AFB4F01B94}" type="datetimeFigureOut">
              <a:rPr lang="tr-TR" smtClean="0"/>
              <a:t>9.03.2026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18F197E-CD73-47B9-10F8-2FA6330600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64780DB-45F2-D34F-B459-2BAC7B4A82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24BE82-2537-466F-9807-45BD666A6C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496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D2575F6-DE64-581E-1D67-824B04D26B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47013"/>
            <a:ext cx="9144000" cy="2387600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974AAD0C-C043-D996-95E0-DF0902A925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826688"/>
            <a:ext cx="9144000" cy="1655762"/>
          </a:xfrm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3923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F3B4B02-A074-6A3E-7B23-A804B6D89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3F48C6D-F0F8-B0FC-C895-AE8E98A7AB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07556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2AFA1D-8C49-08D7-97CA-68AC3DD0CB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2288200-9773-0AF9-2E5F-419BA1C639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998A6C7-16D8-C189-954D-0E507D0761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9254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19D372-EF5E-5F49-0586-D256A2C5BA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3675D57-65B2-9510-E2AC-B332A5F76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371BE5A-1E20-46A3-45AB-5652AD45C1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7943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F9458E-967B-4624-E407-3324C1F0B9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9511F6C-0A3A-780A-B5EF-1B26B59553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6F80421-D992-084E-B1DE-5EC522216F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9054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Geniş ekran</PresentationFormat>
  <Paragraphs>0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Burak BEKGOZ</dc:creator>
  <cp:lastModifiedBy>Burak BEKGOZ</cp:lastModifiedBy>
  <cp:revision>1</cp:revision>
  <dcterms:created xsi:type="dcterms:W3CDTF">2026-03-09T07:03:46Z</dcterms:created>
  <dcterms:modified xsi:type="dcterms:W3CDTF">2026-03-09T07:11:19Z</dcterms:modified>
</cp:coreProperties>
</file>