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94658"/>
  </p:normalViewPr>
  <p:slideViewPr>
    <p:cSldViewPr snapToGrid="0">
      <p:cViewPr varScale="1">
        <p:scale>
          <a:sx n="120" d="100"/>
          <a:sy n="120" d="100"/>
        </p:scale>
        <p:origin x="8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15BC539-A016-4B1B-8351-22ABBE93F7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BCA7A1C-9521-864F-A3F6-564889FC7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F6907A1-A349-76D6-8F72-F6A65D853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81AF-BF3B-478E-930F-D131075DF027}" type="datetimeFigureOut">
              <a:rPr lang="tr-TR" smtClean="0"/>
              <a:t>7.02.2025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290B413-0522-1BCC-F42E-91271F77B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8448AA7-6377-535E-4054-EF4A2604A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7C26-B386-440E-80DA-1E69D7FAA9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5312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B162F46-AB18-8DE9-A21C-34C3C9173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F9E7CED-A9DC-DF73-1805-CBD8700030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7AC2283-6210-02A1-B45C-A753DD52F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81AF-BF3B-478E-930F-D131075DF027}" type="datetimeFigureOut">
              <a:rPr lang="tr-TR" smtClean="0"/>
              <a:t>7.02.2025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ED2E2B0-71B9-BC41-EDE1-B01284C3B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B169C09-9070-1018-A97A-8049BDD46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7C26-B386-440E-80DA-1E69D7FAA9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3778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0E16EDBB-B471-75A6-299A-8066A4A57E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7CE63466-250C-909D-4D33-C9B1285911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04860E7-989C-48D2-0011-E4A4EB9F7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81AF-BF3B-478E-930F-D131075DF027}" type="datetimeFigureOut">
              <a:rPr lang="tr-TR" smtClean="0"/>
              <a:t>7.02.2025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AFD57D1-FC08-EA3B-305B-615C4F203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C51D3BE-9964-8086-34D6-1F96C8C62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7C26-B386-440E-80DA-1E69D7FAA9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4853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6749821-FEE4-D6C0-2CEF-03C3BD0B0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0A95DBC-7A26-6A40-3571-AC2EC471F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2CAF342-894C-70D8-1BFB-FE434C14F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81AF-BF3B-478E-930F-D131075DF027}" type="datetimeFigureOut">
              <a:rPr lang="tr-TR" smtClean="0"/>
              <a:t>7.02.2025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0281576-9762-E393-4823-4AA6A008B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2B2FD54-856C-38F7-CD6D-CDED34B5C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7C26-B386-440E-80DA-1E69D7FAA9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356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747D8EE-4C4A-CF4D-88C8-AD62DE125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1B9A0D0-E87F-D9A3-CBCA-BE1F7DFA9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CC61E40-2D0B-0C36-E6D9-691D62A85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81AF-BF3B-478E-930F-D131075DF027}" type="datetimeFigureOut">
              <a:rPr lang="tr-TR" smtClean="0"/>
              <a:t>7.02.2025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CA2B502-157B-D3EE-0459-3A1B595C0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5AEBEAB-9FB4-5586-762C-5DC73939C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7C26-B386-440E-80DA-1E69D7FAA9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7711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A2D058D-EA62-B995-2FAC-3765DECA6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20AB44D-DA57-863A-D100-E6C59EE3A0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C81394E-2283-78D9-A05A-4157622C77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A03F534-BAA5-1AA2-D32E-5580723E7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81AF-BF3B-478E-930F-D131075DF027}" type="datetimeFigureOut">
              <a:rPr lang="tr-TR" smtClean="0"/>
              <a:t>7.02.2025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EC9AF9C-DBE5-3362-DD00-5B6E06128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DE51B0E-7369-9B59-5B52-EBD6D86EC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7C26-B386-440E-80DA-1E69D7FAA9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4488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88A0812-9C20-C463-3DE0-BAEF6DAD9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3E12249-EAE9-E9AD-F299-2CB326C5F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C486707-17A8-4EB1-E2D4-35386F2E52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F7A70F1F-870E-BD45-0468-488EFA8957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5F330525-8D61-56AC-C07B-68D330FB43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EDAC14AB-8F71-09B2-CFBF-966264011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81AF-BF3B-478E-930F-D131075DF027}" type="datetimeFigureOut">
              <a:rPr lang="tr-TR" smtClean="0"/>
              <a:t>7.02.2025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D88A2E05-BB3C-E980-2C1E-79F4AA956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6CF2A6BB-98BB-0488-E317-E0764C85D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7C26-B386-440E-80DA-1E69D7FAA9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613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B06EE5E-C7E8-F3BB-E37D-9BFE8D8A3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F5F60FCF-BD9E-6549-2251-0966E8D65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81AF-BF3B-478E-930F-D131075DF027}" type="datetimeFigureOut">
              <a:rPr lang="tr-TR" smtClean="0"/>
              <a:t>7.02.2025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3E44AAC2-CBD4-2663-2F63-52B1561FD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AFB553A-B01E-60F9-8F3C-6FD9ECC70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7C26-B386-440E-80DA-1E69D7FAA9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7464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80390812-A5AB-A899-F813-E1CF2539E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81AF-BF3B-478E-930F-D131075DF027}" type="datetimeFigureOut">
              <a:rPr lang="tr-TR" smtClean="0"/>
              <a:t>7.02.2025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3D02394B-C6C5-4669-8021-FF622E26A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2CF79B7-FDF3-736A-6B8B-DBDF7CF11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7C26-B386-440E-80DA-1E69D7FAA9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3377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FDF3C54-EFCA-BCC9-0DBE-74A7F16D2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15A5A2E-4767-0EAC-3A4A-F796A94B9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6212933-01EE-F637-6410-0F677666ED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C881CC3-1837-0329-6519-34C180C86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81AF-BF3B-478E-930F-D131075DF027}" type="datetimeFigureOut">
              <a:rPr lang="tr-TR" smtClean="0"/>
              <a:t>7.02.2025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40A0CF9-D8F8-171B-8578-7F94EED21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F63D9B9-A0E3-A8E4-6708-C3F2EAB13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7C26-B386-440E-80DA-1E69D7FAA9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2330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5BF7826-8B94-9698-5E49-56FC96787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6E4124AB-8551-A1D4-9624-73D4895E51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454BB5A-560F-5F3C-8871-51B1EA286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EC218EB-5771-D7DF-2C0A-E8CEE5097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81AF-BF3B-478E-930F-D131075DF027}" type="datetimeFigureOut">
              <a:rPr lang="tr-TR" smtClean="0"/>
              <a:t>7.02.2025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A94511D-28C5-FCA3-E17C-715384934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633A8DF-0D7C-0F06-AA27-E8ADD4A1D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7C26-B386-440E-80DA-1E69D7FAA9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8006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4594198-3BD7-640E-E34C-9DA67D1BC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6182E52-F5D1-0F6A-E35C-5F8B6737B3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A681AF-BF3B-478E-930F-D131075DF027}" type="datetimeFigureOut">
              <a:rPr lang="tr-TR" smtClean="0"/>
              <a:t>7.02.2025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2505448-53B1-257B-FD9B-564AC8BC17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D6144F3-80AA-CA67-E65C-C8FD0F1E2C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1E7C26-B386-440E-80DA-1E69D7FAA90B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94AEBB9B-877E-8002-0BB5-5BCAE5805EA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479720" y="49696"/>
            <a:ext cx="2646017" cy="1358900"/>
          </a:xfrm>
          <a:prstGeom prst="rect">
            <a:avLst/>
          </a:prstGeom>
        </p:spPr>
      </p:pic>
      <p:pic>
        <p:nvPicPr>
          <p:cNvPr id="9" name="Resim 8" descr="metin, yazı tipi, grafik, ekran görüntüsü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B8B87F18-5DD3-E59A-FE29-30C40A469B9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100" y="0"/>
            <a:ext cx="2628900" cy="834108"/>
          </a:xfrm>
          <a:prstGeom prst="rect">
            <a:avLst/>
          </a:prstGeom>
        </p:spPr>
      </p:pic>
      <p:sp>
        <p:nvSpPr>
          <p:cNvPr id="10" name="Başlık Yer Tutucusu 9">
            <a:extLst>
              <a:ext uri="{FF2B5EF4-FFF2-40B4-BE49-F238E27FC236}">
                <a16:creationId xmlns:a16="http://schemas.microsoft.com/office/drawing/2014/main" id="{8BFC7FFD-1D10-F9BD-C7BF-290E3E46B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2936129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97C823-B857-183E-935C-D5205C1B5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63EC36B-667C-E42C-F799-2D08582DA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>
            <a:normAutofit/>
          </a:bodyPr>
          <a:lstStyle/>
          <a:p>
            <a:r>
              <a:rPr lang="tr-TR"/>
              <a:t>xxx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3EDA894-9211-C899-8E0D-BAABE371A3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noFill/>
        </p:spPr>
        <p:txBody>
          <a:bodyPr>
            <a:normAutofit/>
          </a:bodyPr>
          <a:lstStyle/>
          <a:p>
            <a:r>
              <a:rPr lang="tr-TR"/>
              <a:t>xxx</a:t>
            </a:r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E2CA6A66-D087-B551-106F-6E75310BB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854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Resim 22">
            <a:extLst>
              <a:ext uri="{FF2B5EF4-FFF2-40B4-BE49-F238E27FC236}">
                <a16:creationId xmlns:a16="http://schemas.microsoft.com/office/drawing/2014/main" id="{03B08B02-8F1E-933F-AA49-F65CA62DB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98908"/>
            <a:ext cx="3576810" cy="359092"/>
          </a:xfrm>
          <a:prstGeom prst="rect">
            <a:avLst/>
          </a:prstGeom>
        </p:spPr>
      </p:pic>
      <p:pic>
        <p:nvPicPr>
          <p:cNvPr id="26" name="Resim 25">
            <a:extLst>
              <a:ext uri="{FF2B5EF4-FFF2-40B4-BE49-F238E27FC236}">
                <a16:creationId xmlns:a16="http://schemas.microsoft.com/office/drawing/2014/main" id="{4F801118-4691-9F0D-2F9E-0360D98E6E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6019" y="6233173"/>
            <a:ext cx="2845982" cy="605546"/>
          </a:xfrm>
          <a:prstGeom prst="rect">
            <a:avLst/>
          </a:prstGeom>
        </p:spPr>
      </p:pic>
      <p:pic>
        <p:nvPicPr>
          <p:cNvPr id="28" name="Resim 27">
            <a:extLst>
              <a:ext uri="{FF2B5EF4-FFF2-40B4-BE49-F238E27FC236}">
                <a16:creationId xmlns:a16="http://schemas.microsoft.com/office/drawing/2014/main" id="{07B6373E-1E8F-124A-84CD-677E6A3EE0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7768" y="6581414"/>
            <a:ext cx="1976463" cy="27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043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CBEB227-1F02-B6E9-C986-F17CF8DA4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XXX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7A3723C-0DC2-90C3-C679-97289ADBA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Xxx</a:t>
            </a:r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330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55FD96-9D48-47DA-97BC-37A6A381D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CD5445-AD6C-8E85-39C2-24AE024DC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XXX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F6AAAB0-C6BD-A7CC-7E01-6DDD0E4E6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Xxx</a:t>
            </a:r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011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A31D4-54C7-D93B-E886-D5DE9533B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079C24F-9F21-CA5B-AEE6-B157BBC5E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XXX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DADFB49-773B-E474-9DFF-794B9427A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Xxx</a:t>
            </a:r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271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62090A-273E-D005-189C-36FAEEC7C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662FAAF-D04D-EF90-58CA-0387EA26F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XXX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829CC5C-2149-855F-5324-21354BA43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Xxx</a:t>
            </a:r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606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10</Words>
  <Application>Microsoft Macintosh PowerPoint</Application>
  <PresentationFormat>Geniş ekran</PresentationFormat>
  <Paragraphs>10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Tahoma</vt:lpstr>
      <vt:lpstr>Office Teması</vt:lpstr>
      <vt:lpstr>xxx</vt:lpstr>
      <vt:lpstr>XXX</vt:lpstr>
      <vt:lpstr>XXX</vt:lpstr>
      <vt:lpstr>XXX</vt:lpstr>
      <vt:lpstr>XXX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Burak BEKGOZ</dc:creator>
  <cp:lastModifiedBy>Faruk Danış</cp:lastModifiedBy>
  <cp:revision>4</cp:revision>
  <dcterms:created xsi:type="dcterms:W3CDTF">2025-01-23T20:58:46Z</dcterms:created>
  <dcterms:modified xsi:type="dcterms:W3CDTF">2025-02-07T14:28:44Z</dcterms:modified>
</cp:coreProperties>
</file>